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19" r:id="rId2"/>
    <p:sldId id="349" r:id="rId3"/>
    <p:sldId id="345" r:id="rId4"/>
    <p:sldId id="342" r:id="rId5"/>
    <p:sldId id="331" r:id="rId6"/>
    <p:sldId id="346" r:id="rId7"/>
    <p:sldId id="340" r:id="rId8"/>
    <p:sldId id="336" r:id="rId9"/>
    <p:sldId id="347" r:id="rId10"/>
    <p:sldId id="304" r:id="rId11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024" autoAdjust="0"/>
  </p:normalViewPr>
  <p:slideViewPr>
    <p:cSldViewPr>
      <p:cViewPr varScale="1">
        <p:scale>
          <a:sx n="110" d="100"/>
          <a:sy n="110" d="100"/>
        </p:scale>
        <p:origin x="-10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8F88C59-319B-4332-9A1D-2A62CFCB00D8}" type="datetimeFigureOut">
              <a:rPr lang="en-US" smtClean="0"/>
              <a:pPr/>
              <a:t>11/18/15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16A41B8-7DC3-4DB6-84E4-E105629EAA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038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968B300D-05F0-4B43-940D-46DED5A791AD}" type="datetimeFigureOut">
              <a:rPr lang="en-US" smtClean="0"/>
              <a:pPr/>
              <a:t>11/18/15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9B26CD33-4337-4529-948A-94F6960B23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635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Again, we are</a:t>
            </a:r>
            <a:r>
              <a:rPr lang="en-US" sz="2000" baseline="0" dirty="0" smtClean="0"/>
              <a:t> fortunate to have a National Commissioner located in AR, LA, &amp; TX.  We will be around throughout the weekend.  Be sure to introduce yourself and allow us to be resources for you.   Do not hesitate to contact us. 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94B76-4E85-3446-8934-8D4AADCA78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731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>
              <a:defRPr lang="en-US" dirty="0"/>
            </a:lvl1pPr>
            <a:extLst/>
          </a:lstStyle>
          <a:p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date and other details</a:t>
            </a:r>
            <a:endParaRPr lang="en-US" dirty="0"/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dirty="0" smtClean="0"/>
              <a:t>Click icon to add picture</a:t>
            </a:r>
            <a:endParaRPr lang="en-US" sz="20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11/18/15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11/18/15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11/18/15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11/18/15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11/18/15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24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11/18/15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: 1 Portrait with 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11/18/15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11/18/15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Portrait with 2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11/18/15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 smtClean="0"/>
              <a:t>Click icon to add picture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11/18/15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 smtClean="0"/>
              <a:t>Click icon to add picture</a:t>
            </a:r>
            <a:endParaRPr lang="en-US" sz="2400" i="0" dirty="0"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 smtClean="0"/>
              <a:t>Click icon to add picture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11/18/15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en-US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i="0" dirty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11/18/15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11/18/15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rPr lang="en-US" smtClean="0"/>
              <a:pPr/>
              <a:t>11/18/15</a:t>
            </a:fld>
            <a:endParaRPr lang="en-US" dirty="0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i="0" dirty="0" smtClean="0"/>
              <a:t>Click icon to add picture</a:t>
            </a:r>
            <a:endParaRPr lang="en-US" i="0" dirty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11/18/15</a:t>
            </a:fld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</a:t>
            </a:r>
            <a:r>
              <a:rPr lang="en-US" i="0" baseline="0" dirty="0" smtClean="0"/>
              <a:t> to add </a:t>
            </a:r>
            <a:r>
              <a:rPr lang="en-US" i="0" dirty="0" smtClean="0"/>
              <a:t>full page picture</a:t>
            </a:r>
            <a:endParaRPr lang="en-US" i="0" baseline="0" dirty="0" smtClean="0"/>
          </a:p>
          <a:p>
            <a:pPr marL="0" marR="0" indent="0"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>
              <a:defRPr baseline="0"/>
            </a:lvl1pPr>
            <a:extLst/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>
              <a:buFontTx/>
              <a:buNone/>
              <a:defRPr sz="1800"/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dirty="0" smtClean="0"/>
              <a:t>Click icon to add picture</a:t>
            </a:r>
            <a:endParaRPr lang="en-US" sz="2000" dirty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dirty="0" smtClean="0"/>
              <a:t>Click icon to add picture</a:t>
            </a:r>
            <a:endParaRPr lang="en-US" sz="2000" dirty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dirty="0" smtClean="0"/>
              <a:t>Click icon to add picture</a:t>
            </a:r>
            <a:endParaRPr lang="en-US" sz="2000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11/18/15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 smtClean="0"/>
              <a:t>Click icon to add picture</a:t>
            </a:r>
            <a:endParaRPr lang="en-US" sz="2400" i="0" dirty="0"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 smtClean="0"/>
              <a:t>Click icon to add picture</a:t>
            </a:r>
            <a:endParaRPr lang="en-US" sz="2400" i="0" dirty="0"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11/18/15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11/18/15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i="0" dirty="0" smtClean="0"/>
              <a:t>Click icon to add picture</a:t>
            </a:r>
            <a:endParaRPr lang="en-US" i="0" dirty="0"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i="0" dirty="0" smtClean="0"/>
              <a:t>Click icon to add picture</a:t>
            </a:r>
            <a:endParaRPr lang="en-US" i="0" dirty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11/18/15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11/18/15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dirty="0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11/18/15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yofren@sbcglobal.net" TargetMode="External"/><Relationship Id="rId4" Type="http://schemas.openxmlformats.org/officeDocument/2006/relationships/hyperlink" Target="mailto:feliciasings@yahoo.com" TargetMode="External"/><Relationship Id="rId5" Type="http://schemas.openxmlformats.org/officeDocument/2006/relationships/hyperlink" Target="mailto:genine@geninelpeez.com" TargetMode="External"/><Relationship Id="rId6" Type="http://schemas.openxmlformats.org/officeDocument/2006/relationships/image" Target="../media/image3.jp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jpeg"/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gi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Grp="1"/>
          </p:cNvSpPr>
          <p:nvPr>
            <p:ph type="body" sz="quarter" idx="10"/>
          </p:nvPr>
        </p:nvSpPr>
        <p:spPr>
          <a:xfrm>
            <a:off x="152400" y="5133975"/>
            <a:ext cx="8763000" cy="1219200"/>
          </a:xfrm>
        </p:spPr>
        <p:txBody>
          <a:bodyPr/>
          <a:lstStyle/>
          <a:p>
            <a:pPr algn="ctr"/>
            <a:r>
              <a:rPr lang="en-US" dirty="0" smtClean="0"/>
              <a:t>Hot Springs, AR</a:t>
            </a:r>
          </a:p>
          <a:p>
            <a:pPr algn="ctr"/>
            <a:r>
              <a:rPr lang="en-US" dirty="0" smtClean="0"/>
              <a:t>November 14, 2015</a:t>
            </a:r>
            <a:endParaRPr lang="en-US" dirty="0"/>
          </a:p>
        </p:txBody>
      </p:sp>
      <p:pic>
        <p:nvPicPr>
          <p:cNvPr id="5" name="Picture Placeholder 4" descr="DAOT LOGO SWB WHITE.JPG.gif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" r="677"/>
          <a:stretch>
            <a:fillRect/>
          </a:stretch>
        </p:blipFill>
        <p:spPr>
          <a:xfrm>
            <a:off x="2590800" y="304800"/>
            <a:ext cx="4038600" cy="4038600"/>
          </a:xfr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28600" y="4191000"/>
            <a:ext cx="8298485" cy="106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Southwest Region Leadership Retreat</a:t>
            </a:r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IMG_5733-2.JP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152400" y="152400"/>
            <a:ext cx="8610600" cy="6457950"/>
          </a:xfr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567072" y="-422581"/>
            <a:ext cx="5576928" cy="6858000"/>
          </a:xfrm>
        </p:spPr>
        <p:txBody>
          <a:bodyPr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Calisto MT" pitchFamily="18" charset="0"/>
              <a:buNone/>
              <a:defRPr/>
            </a:pPr>
            <a:r>
              <a:rPr lang="en-US" sz="3200" dirty="0" smtClean="0">
                <a:solidFill>
                  <a:srgbClr val="FFFFFF"/>
                </a:solidFill>
                <a:latin typeface="Calibri" charset="0"/>
                <a:ea typeface="+mn-ea"/>
                <a:cs typeface="+mn-cs"/>
              </a:rPr>
              <a:t> </a:t>
            </a:r>
          </a:p>
          <a:p>
            <a:pPr marL="0" lvl="0" indent="0">
              <a:buNone/>
            </a:pPr>
            <a:endParaRPr lang="en-US" dirty="0" smtClean="0">
              <a:solidFill>
                <a:srgbClr val="FFFFFF"/>
              </a:solidFill>
              <a:latin typeface="Calibri" charset="0"/>
            </a:endParaRPr>
          </a:p>
          <a:p>
            <a:pPr marL="0" lvl="0" indent="0">
              <a:buNone/>
            </a:pPr>
            <a:endParaRPr lang="en-US" dirty="0">
              <a:solidFill>
                <a:srgbClr val="FFFFFF"/>
              </a:solidFill>
              <a:latin typeface="Calibri" charset="0"/>
            </a:endParaRPr>
          </a:p>
          <a:p>
            <a:pPr marL="0" lvl="0" indent="0">
              <a:buNone/>
            </a:pPr>
            <a:r>
              <a:rPr lang="en-US" dirty="0" smtClean="0">
                <a:solidFill>
                  <a:srgbClr val="FFFFFF"/>
                </a:solidFill>
                <a:latin typeface="Baskerville"/>
                <a:cs typeface="Baskerville"/>
              </a:rPr>
              <a:t>Charlene D. Ayers (TX)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srgbClr val="FFFFFF"/>
                </a:solidFill>
                <a:latin typeface="Baskerville"/>
                <a:cs typeface="Baskerville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Baskerville"/>
                <a:cs typeface="Baskerville"/>
                <a:hlinkClick r:id="rId3"/>
              </a:rPr>
              <a:t>yofren@sbcglobal.net</a:t>
            </a:r>
            <a:endParaRPr lang="en-US" dirty="0" smtClean="0">
              <a:solidFill>
                <a:srgbClr val="FFFFFF"/>
              </a:solidFill>
              <a:latin typeface="Baskerville"/>
              <a:cs typeface="Baskerville"/>
            </a:endParaRPr>
          </a:p>
          <a:p>
            <a:pPr marL="0" lvl="0" indent="0">
              <a:buNone/>
            </a:pPr>
            <a:endParaRPr lang="en-US" dirty="0" smtClean="0">
              <a:solidFill>
                <a:srgbClr val="FFFFFF"/>
              </a:solidFill>
              <a:latin typeface="Calibri" charset="0"/>
            </a:endParaRPr>
          </a:p>
          <a:p>
            <a:pPr marL="0" lvl="0" indent="0">
              <a:buNone/>
            </a:pPr>
            <a:endParaRPr lang="en-US" dirty="0" smtClean="0">
              <a:solidFill>
                <a:srgbClr val="FFFFFF"/>
              </a:solidFill>
              <a:latin typeface="Calibri" charset="0"/>
            </a:endParaRPr>
          </a:p>
          <a:p>
            <a:pPr marL="0" lvl="0" indent="0">
              <a:buNone/>
            </a:pPr>
            <a:endParaRPr lang="en-US" dirty="0" smtClean="0">
              <a:solidFill>
                <a:srgbClr val="FFFFFF"/>
              </a:solidFill>
              <a:latin typeface="Calibri" charset="0"/>
            </a:endParaRPr>
          </a:p>
          <a:p>
            <a:pPr marL="0" lvl="0" indent="0">
              <a:buNone/>
            </a:pPr>
            <a:endParaRPr lang="en-US" dirty="0">
              <a:solidFill>
                <a:srgbClr val="FFFFFF"/>
              </a:solidFill>
              <a:latin typeface="Calibri" charset="0"/>
            </a:endParaRPr>
          </a:p>
          <a:p>
            <a:pPr marL="0" lvl="0" indent="0">
              <a:buNone/>
            </a:pPr>
            <a:r>
              <a:rPr lang="en-US" dirty="0" smtClean="0">
                <a:solidFill>
                  <a:srgbClr val="FFFFFF"/>
                </a:solidFill>
                <a:latin typeface="Baskerville"/>
                <a:cs typeface="Baskerville"/>
              </a:rPr>
              <a:t>Atty. </a:t>
            </a:r>
            <a:r>
              <a:rPr lang="en-US" dirty="0" smtClean="0">
                <a:solidFill>
                  <a:srgbClr val="FFFFFF"/>
                </a:solidFill>
                <a:latin typeface="Baskerville"/>
                <a:cs typeface="Baskerville"/>
              </a:rPr>
              <a:t>Felicia M. Hamilton (LA)  </a:t>
            </a:r>
            <a:r>
              <a:rPr lang="en-US" dirty="0" smtClean="0">
                <a:solidFill>
                  <a:srgbClr val="FFFFFF"/>
                </a:solidFill>
                <a:latin typeface="Baskerville"/>
                <a:cs typeface="Baskerville"/>
                <a:hlinkClick r:id="rId4"/>
              </a:rPr>
              <a:t>feliciasings@yahoo.com</a:t>
            </a:r>
            <a:endParaRPr lang="en-US" dirty="0" smtClean="0">
              <a:solidFill>
                <a:srgbClr val="FFFFFF"/>
              </a:solidFill>
              <a:latin typeface="Baskerville"/>
              <a:cs typeface="Baskerville"/>
            </a:endParaRPr>
          </a:p>
          <a:p>
            <a:pPr marL="0" lvl="0" indent="0">
              <a:buNone/>
            </a:pPr>
            <a:endParaRPr lang="en-US" dirty="0" smtClean="0">
              <a:solidFill>
                <a:srgbClr val="FFFFFF"/>
              </a:solidFill>
              <a:latin typeface="Calibri" charset="0"/>
            </a:endParaRPr>
          </a:p>
          <a:p>
            <a:pPr marL="0" lvl="0" indent="0">
              <a:buNone/>
            </a:pPr>
            <a:endParaRPr lang="en-US" dirty="0" smtClean="0">
              <a:solidFill>
                <a:srgbClr val="FFFFFF"/>
              </a:solidFill>
              <a:latin typeface="Calibri" charset="0"/>
            </a:endParaRPr>
          </a:p>
          <a:p>
            <a:pPr marL="0" lvl="0" indent="0">
              <a:lnSpc>
                <a:spcPct val="50000"/>
              </a:lnSpc>
              <a:buNone/>
            </a:pPr>
            <a:endParaRPr lang="en-US" dirty="0" smtClean="0">
              <a:solidFill>
                <a:srgbClr val="FFFFFF"/>
              </a:solidFill>
              <a:latin typeface="Calibri" charset="0"/>
            </a:endParaRPr>
          </a:p>
          <a:p>
            <a:pPr marL="0" lvl="0" indent="0">
              <a:lnSpc>
                <a:spcPct val="50000"/>
              </a:lnSpc>
              <a:buNone/>
            </a:pPr>
            <a:endParaRPr lang="en-US" dirty="0">
              <a:solidFill>
                <a:srgbClr val="FFFFFF"/>
              </a:solidFill>
              <a:latin typeface="Calibri" charset="0"/>
            </a:endParaRPr>
          </a:p>
          <a:p>
            <a:pPr marL="0" lvl="0" indent="0">
              <a:lnSpc>
                <a:spcPct val="50000"/>
              </a:lnSpc>
              <a:buNone/>
            </a:pPr>
            <a:endParaRPr lang="en-US" dirty="0" smtClean="0">
              <a:solidFill>
                <a:srgbClr val="FFFFFF"/>
              </a:solidFill>
              <a:latin typeface="Calibri" charset="0"/>
            </a:endParaRPr>
          </a:p>
          <a:p>
            <a:pPr marL="0" lvl="0" indent="0">
              <a:lnSpc>
                <a:spcPct val="50000"/>
              </a:lnSpc>
              <a:buNone/>
            </a:pPr>
            <a:r>
              <a:rPr lang="en-US" dirty="0" smtClean="0">
                <a:solidFill>
                  <a:srgbClr val="FFFFFF"/>
                </a:solidFill>
                <a:latin typeface="Baskerville"/>
                <a:cs typeface="Baskerville"/>
              </a:rPr>
              <a:t>Genine</a:t>
            </a:r>
            <a:r>
              <a:rPr lang="en-US" dirty="0" smtClean="0">
                <a:solidFill>
                  <a:srgbClr val="FFFFFF"/>
                </a:solidFill>
                <a:latin typeface="Baskerville"/>
                <a:cs typeface="Baskerville"/>
              </a:rPr>
              <a:t> L. Perez (AR) </a:t>
            </a:r>
          </a:p>
          <a:p>
            <a:pPr marL="0" lvl="0" indent="0">
              <a:lnSpc>
                <a:spcPct val="50000"/>
              </a:lnSpc>
              <a:buNone/>
            </a:pPr>
            <a:r>
              <a:rPr lang="en-US" dirty="0" smtClean="0">
                <a:solidFill>
                  <a:srgbClr val="FFFFFF"/>
                </a:solidFill>
                <a:latin typeface="Baskerville"/>
                <a:cs typeface="Baskerville"/>
                <a:hlinkClick r:id="rId5"/>
              </a:rPr>
              <a:t>genine@geninelperez.com</a:t>
            </a:r>
            <a:r>
              <a:rPr lang="en-US" dirty="0" smtClean="0">
                <a:solidFill>
                  <a:srgbClr val="FFFFFF"/>
                </a:solidFill>
                <a:latin typeface="Baskerville"/>
                <a:cs typeface="Baskerville"/>
              </a:rPr>
              <a:t> </a:t>
            </a:r>
            <a:endParaRPr lang="en-US" dirty="0">
              <a:latin typeface="Baskerville"/>
              <a:cs typeface="Baskerville"/>
            </a:endParaRPr>
          </a:p>
        </p:txBody>
      </p:sp>
      <p:pic>
        <p:nvPicPr>
          <p:cNvPr id="2" name="Picture 1" descr="IMG_751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721" y="2708667"/>
            <a:ext cx="1283931" cy="17119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9455" y="504233"/>
            <a:ext cx="1578197" cy="15720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63721" y="4705462"/>
            <a:ext cx="1253510" cy="1729957"/>
          </a:xfrm>
          <a:prstGeom prst="rect">
            <a:avLst/>
          </a:prstGeom>
        </p:spPr>
      </p:pic>
      <p:sp>
        <p:nvSpPr>
          <p:cNvPr id="8" name="Text Placeholder 4"/>
          <p:cNvSpPr txBox="1">
            <a:spLocks/>
          </p:cNvSpPr>
          <p:nvPr/>
        </p:nvSpPr>
        <p:spPr>
          <a:xfrm>
            <a:off x="76200" y="76200"/>
            <a:ext cx="7010400" cy="685800"/>
          </a:xfrm>
          <a:prstGeom prst="rect">
            <a:avLst/>
          </a:prstGeo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sz="2800" b="1" dirty="0" smtClean="0">
                <a:latin typeface="Baskerville"/>
                <a:cs typeface="Baskerville"/>
              </a:rPr>
              <a:t>National Arts &amp; Letters Commissioners</a:t>
            </a:r>
            <a:endParaRPr lang="en-US" sz="2800" b="1" dirty="0">
              <a:latin typeface="Baskerville"/>
              <a:cs typeface="Baskerville"/>
            </a:endParaRPr>
          </a:p>
        </p:txBody>
      </p:sp>
      <p:pic>
        <p:nvPicPr>
          <p:cNvPr id="6" name="Picture 5" descr="2015-03-14_10.59.49.jpe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28800"/>
            <a:ext cx="3059113" cy="280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6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IMG_5680.JP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6" b="2776"/>
          <a:stretch>
            <a:fillRect/>
          </a:stretch>
        </p:blipFill>
        <p:spPr>
          <a:xfrm>
            <a:off x="457200" y="431310"/>
            <a:ext cx="3733800" cy="4966432"/>
          </a:xfrm>
        </p:spPr>
      </p:pic>
      <p:sp>
        <p:nvSpPr>
          <p:cNvPr id="6" name="Text Placeholder 4"/>
          <p:cNvSpPr txBox="1">
            <a:spLocks/>
          </p:cNvSpPr>
          <p:nvPr/>
        </p:nvSpPr>
        <p:spPr>
          <a:xfrm>
            <a:off x="1905000" y="5791200"/>
            <a:ext cx="5562600" cy="685800"/>
          </a:xfrm>
          <a:prstGeom prst="rect">
            <a:avLst/>
          </a:prstGeo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sz="2400" dirty="0" smtClean="0">
                <a:latin typeface="Lucida Handwriting"/>
                <a:cs typeface="Lucida Handwriting"/>
              </a:rPr>
              <a:t>Angela D. Brown</a:t>
            </a:r>
            <a:endParaRPr lang="en-US" sz="2400" dirty="0">
              <a:latin typeface="Lucida Handwriting"/>
              <a:cs typeface="Lucida Handwriting"/>
            </a:endParaRPr>
          </a:p>
        </p:txBody>
      </p:sp>
      <p:pic>
        <p:nvPicPr>
          <p:cNvPr id="8" name="Picture 7" descr="SKU-00099458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990600"/>
            <a:ext cx="28194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12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IMG_5682.JP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7" b="2517"/>
          <a:stretch>
            <a:fillRect/>
          </a:stretch>
        </p:blipFill>
        <p:spPr>
          <a:xfrm>
            <a:off x="457199" y="381000"/>
            <a:ext cx="4239291" cy="5638800"/>
          </a:xfrm>
        </p:spPr>
      </p:pic>
      <p:sp>
        <p:nvSpPr>
          <p:cNvPr id="6" name="Text Placeholder 4"/>
          <p:cNvSpPr txBox="1">
            <a:spLocks/>
          </p:cNvSpPr>
          <p:nvPr/>
        </p:nvSpPr>
        <p:spPr>
          <a:xfrm>
            <a:off x="1981200" y="5867400"/>
            <a:ext cx="5562600" cy="685800"/>
          </a:xfrm>
          <a:prstGeom prst="rect">
            <a:avLst/>
          </a:prstGeo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sz="2400" dirty="0" smtClean="0">
                <a:latin typeface="Lucida Handwriting"/>
                <a:cs typeface="Lucida Handwriting"/>
              </a:rPr>
              <a:t>Tawana</a:t>
            </a:r>
            <a:r>
              <a:rPr lang="en-US" sz="2400" dirty="0" smtClean="0">
                <a:latin typeface="Lucida Handwriting"/>
                <a:cs typeface="Lucida Handwriting"/>
              </a:rPr>
              <a:t> Butler</a:t>
            </a:r>
            <a:endParaRPr lang="en-US" sz="2400" dirty="0">
              <a:latin typeface="Lucida Handwriting"/>
              <a:cs typeface="Lucida Handwriting"/>
            </a:endParaRPr>
          </a:p>
        </p:txBody>
      </p:sp>
      <p:pic>
        <p:nvPicPr>
          <p:cNvPr id="8" name="Picture 7" descr="41dRTGm4D7L._UY250_-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219200"/>
            <a:ext cx="21082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8843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IMG_5683.JP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6216"/>
          <a:stretch>
            <a:fillRect/>
          </a:stretch>
        </p:blipFill>
        <p:spPr>
          <a:xfrm>
            <a:off x="457200" y="304800"/>
            <a:ext cx="4124716" cy="5486400"/>
          </a:xfrm>
        </p:spPr>
      </p:pic>
      <p:sp>
        <p:nvSpPr>
          <p:cNvPr id="8" name="Text Placeholder 4"/>
          <p:cNvSpPr txBox="1">
            <a:spLocks/>
          </p:cNvSpPr>
          <p:nvPr/>
        </p:nvSpPr>
        <p:spPr>
          <a:xfrm>
            <a:off x="1295400" y="5867400"/>
            <a:ext cx="5562600" cy="685800"/>
          </a:xfrm>
          <a:prstGeom prst="rect">
            <a:avLst/>
          </a:prstGeo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sz="2400" dirty="0" smtClean="0">
                <a:latin typeface="Lucida Handwriting"/>
                <a:cs typeface="Lucida Handwriting"/>
              </a:rPr>
              <a:t>Phyliss</a:t>
            </a:r>
            <a:r>
              <a:rPr lang="en-US" sz="2400" dirty="0" smtClean="0">
                <a:latin typeface="Lucida Handwriting"/>
                <a:cs typeface="Lucida Handwriting"/>
              </a:rPr>
              <a:t> Dixon</a:t>
            </a:r>
            <a:endParaRPr lang="en-US" sz="2400" dirty="0">
              <a:latin typeface="Lucida Handwriting"/>
              <a:cs typeface="Lucida Handwriting"/>
            </a:endParaRPr>
          </a:p>
        </p:txBody>
      </p:sp>
      <p:pic>
        <p:nvPicPr>
          <p:cNvPr id="11" name="Picture 10" descr="51AVG008BAL._SX314_BO1,204,203,200_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058842"/>
            <a:ext cx="2297147" cy="362745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IMG_5679.JP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2" r="22662"/>
          <a:stretch>
            <a:fillRect/>
          </a:stretch>
        </p:blipFill>
        <p:spPr>
          <a:xfrm>
            <a:off x="533400" y="381000"/>
            <a:ext cx="4069080" cy="5412398"/>
          </a:xfrm>
        </p:spPr>
      </p:pic>
      <p:sp>
        <p:nvSpPr>
          <p:cNvPr id="8" name="Text Placeholder 4"/>
          <p:cNvSpPr txBox="1">
            <a:spLocks/>
          </p:cNvSpPr>
          <p:nvPr/>
        </p:nvSpPr>
        <p:spPr>
          <a:xfrm>
            <a:off x="1295400" y="6019800"/>
            <a:ext cx="5562600" cy="685800"/>
          </a:xfrm>
          <a:prstGeom prst="rect">
            <a:avLst/>
          </a:prstGeo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400" dirty="0" smtClean="0">
                <a:latin typeface="Lucida Handwriting"/>
                <a:cs typeface="Lucida Handwriting"/>
              </a:rPr>
              <a:t>Alice Faye Horton</a:t>
            </a:r>
            <a:endParaRPr lang="en-US" sz="2400" dirty="0">
              <a:latin typeface="Lucida Handwriting"/>
              <a:cs typeface="Lucida Handwriting"/>
            </a:endParaRPr>
          </a:p>
        </p:txBody>
      </p:sp>
      <p:pic>
        <p:nvPicPr>
          <p:cNvPr id="10" name="Picture 9" descr="61DrDXLJpZL._SX258_BO1,204,203,200_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371600"/>
            <a:ext cx="33020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7483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SKU-001002069.gif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1" b="7031"/>
          <a:stretch>
            <a:fillRect/>
          </a:stretch>
        </p:blipFill>
        <p:spPr>
          <a:xfrm>
            <a:off x="5282878" y="1600200"/>
            <a:ext cx="2718122" cy="3670626"/>
          </a:xfrm>
        </p:spPr>
      </p:pic>
      <p:pic>
        <p:nvPicPr>
          <p:cNvPr id="12" name="Picture 11" descr="3c762c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4724400" cy="4724400"/>
          </a:xfrm>
          <a:prstGeom prst="rect">
            <a:avLst/>
          </a:prstGeom>
        </p:spPr>
      </p:pic>
      <p:sp>
        <p:nvSpPr>
          <p:cNvPr id="13" name="Text Placeholder 4"/>
          <p:cNvSpPr txBox="1">
            <a:spLocks/>
          </p:cNvSpPr>
          <p:nvPr/>
        </p:nvSpPr>
        <p:spPr>
          <a:xfrm>
            <a:off x="1295400" y="6019800"/>
            <a:ext cx="5562600" cy="685800"/>
          </a:xfrm>
          <a:prstGeom prst="rect">
            <a:avLst/>
          </a:prstGeo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sz="2400" dirty="0" smtClean="0">
                <a:latin typeface="Lucida Handwriting"/>
                <a:cs typeface="Lucida Handwriting"/>
              </a:rPr>
              <a:t>Shirley </a:t>
            </a:r>
            <a:r>
              <a:rPr lang="en-US" sz="2400" dirty="0" smtClean="0">
                <a:latin typeface="Lucida Handwriting"/>
                <a:cs typeface="Lucida Handwriting"/>
              </a:rPr>
              <a:t>Inkton</a:t>
            </a:r>
            <a:r>
              <a:rPr lang="en-US" sz="2400" dirty="0" smtClean="0">
                <a:latin typeface="Lucida Handwriting"/>
                <a:cs typeface="Lucida Handwriting"/>
              </a:rPr>
              <a:t>-Bowers</a:t>
            </a:r>
            <a:endParaRPr lang="en-US" sz="2400" dirty="0"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828800" y="6019800"/>
            <a:ext cx="5562600" cy="685800"/>
          </a:xfrm>
        </p:spPr>
        <p:txBody>
          <a:bodyPr/>
          <a:lstStyle/>
          <a:p>
            <a:r>
              <a:rPr lang="en-US" sz="2400" dirty="0" smtClean="0">
                <a:latin typeface="Lucida Handwriting"/>
                <a:cs typeface="Lucida Handwriting"/>
              </a:rPr>
              <a:t>Victoria Christopher Murray</a:t>
            </a:r>
            <a:endParaRPr lang="en-US" sz="2400" dirty="0">
              <a:latin typeface="Lucida Handwriting"/>
              <a:cs typeface="Lucida Handwriting"/>
            </a:endParaRPr>
          </a:p>
        </p:txBody>
      </p:sp>
      <p:sp>
        <p:nvSpPr>
          <p:cNvPr id="8" name="Title 7"/>
          <p:cNvSpPr txBox="1">
            <a:spLocks/>
          </p:cNvSpPr>
          <p:nvPr/>
        </p:nvSpPr>
        <p:spPr>
          <a:xfrm>
            <a:off x="5562600" y="1371600"/>
            <a:ext cx="2507286" cy="10668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3200" cap="all" baseline="0"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  <a:extLst/>
          </a:lstStyle>
          <a:p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9" name="Picture 8" descr="51cWQlw55xL._SX326_BO1,204,203,200_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28600"/>
            <a:ext cx="2048238" cy="3116069"/>
          </a:xfrm>
          <a:prstGeom prst="rect">
            <a:avLst/>
          </a:prstGeom>
        </p:spPr>
      </p:pic>
      <p:pic>
        <p:nvPicPr>
          <p:cNvPr id="10" name="Picture 9" descr="standyourground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352800"/>
            <a:ext cx="1846459" cy="2819400"/>
          </a:xfrm>
          <a:prstGeom prst="rect">
            <a:avLst/>
          </a:prstGeom>
        </p:spPr>
      </p:pic>
      <p:pic>
        <p:nvPicPr>
          <p:cNvPr id="12" name="Picture Placeholder 11" descr="victoria-christopher-murray-28279517.jpg"/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3" b="5573"/>
          <a:stretch>
            <a:fillRect/>
          </a:stretch>
        </p:blipFill>
        <p:spPr>
          <a:xfrm>
            <a:off x="304800" y="228600"/>
            <a:ext cx="4373880" cy="5817821"/>
          </a:xfr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IMG_5684.JP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0" r="11890"/>
          <a:stretch>
            <a:fillRect/>
          </a:stretch>
        </p:blipFill>
        <p:spPr>
          <a:xfrm>
            <a:off x="457200" y="457200"/>
            <a:ext cx="3840480" cy="5108330"/>
          </a:xfrm>
        </p:spPr>
      </p:pic>
      <p:sp>
        <p:nvSpPr>
          <p:cNvPr id="10" name="Text Placeholder 4"/>
          <p:cNvSpPr txBox="1">
            <a:spLocks/>
          </p:cNvSpPr>
          <p:nvPr/>
        </p:nvSpPr>
        <p:spPr>
          <a:xfrm>
            <a:off x="1905000" y="5791200"/>
            <a:ext cx="5562600" cy="685800"/>
          </a:xfrm>
          <a:prstGeom prst="rect">
            <a:avLst/>
          </a:prstGeo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har char="–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sz="2400" dirty="0" smtClean="0">
                <a:latin typeface="Lucida Handwriting"/>
                <a:cs typeface="Lucida Handwriting"/>
              </a:rPr>
              <a:t>Dr. Michele R. Wright</a:t>
            </a:r>
            <a:endParaRPr lang="en-US" sz="2400" dirty="0">
              <a:latin typeface="Lucida Handwriting"/>
              <a:cs typeface="Lucida Handwriting"/>
            </a:endParaRPr>
          </a:p>
        </p:txBody>
      </p:sp>
      <p:pic>
        <p:nvPicPr>
          <p:cNvPr id="12" name="Picture 11" descr="pic_boo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447800"/>
            <a:ext cx="2286000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40422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ssicPhotoAlbum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 Photo Album.potx</Template>
  <TotalTime>0</TotalTime>
  <Words>134</Words>
  <Application>Microsoft Macintosh PowerPoint</Application>
  <PresentationFormat>On-screen Show (4:3)</PresentationFormat>
  <Paragraphs>40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ClassicPhotoAlbum</vt:lpstr>
      <vt:lpstr>Southwest Region Leadership Retreat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2010-02-01T21:16:09Z</dcterms:created>
  <dcterms:modified xsi:type="dcterms:W3CDTF">2015-11-19T01:20:38Z</dcterms:modified>
</cp:coreProperties>
</file>